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1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3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0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2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4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1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4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8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D079-F445-4281-960D-3956A0A7BA54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1BB6-29A8-419D-9794-80E241DFD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2"/>
          <a:stretch/>
        </p:blipFill>
        <p:spPr>
          <a:xfrm>
            <a:off x="5029199" y="2887142"/>
            <a:ext cx="4114801" cy="3093034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13816" y="448056"/>
            <a:ext cx="59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8436F"/>
                </a:solidFill>
                <a:latin typeface="Century Gothic" panose="020B0502020202020204" pitchFamily="34" charset="0"/>
              </a:rPr>
              <a:t>Розинг Борис Львович</a:t>
            </a:r>
            <a:endParaRPr lang="ru-RU" sz="4000" dirty="0">
              <a:solidFill>
                <a:srgbClr val="08436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" y="1520922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Физик</a:t>
            </a:r>
            <a:r>
              <a:rPr lang="ru-RU" sz="2400" dirty="0">
                <a:latin typeface="Century Gothic" panose="020B0502020202020204" pitchFamily="34" charset="0"/>
              </a:rPr>
              <a:t>, учёный, педагог,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изобретатель </a:t>
            </a:r>
            <a:r>
              <a:rPr lang="ru-RU" sz="2400" dirty="0">
                <a:latin typeface="Century Gothic" panose="020B0502020202020204" pitchFamily="34" charset="0"/>
              </a:rPr>
              <a:t>телевидения,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автор </a:t>
            </a:r>
            <a:r>
              <a:rPr lang="ru-RU" sz="2400" dirty="0">
                <a:latin typeface="Century Gothic" panose="020B0502020202020204" pitchFamily="34" charset="0"/>
              </a:rPr>
              <a:t>первых опытов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по телевидению.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  <a:p>
            <a:r>
              <a:rPr lang="ru-RU" sz="2400" dirty="0">
                <a:latin typeface="Century Gothic" panose="020B0502020202020204" pitchFamily="34" charset="0"/>
              </a:rPr>
              <a:t>За заслуги в области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электрической </a:t>
            </a:r>
            <a:r>
              <a:rPr lang="ru-RU" sz="2400" dirty="0">
                <a:latin typeface="Century Gothic" panose="020B0502020202020204" pitchFamily="34" charset="0"/>
              </a:rPr>
              <a:t>телескопии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был награждён </a:t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Золотой </a:t>
            </a:r>
            <a:r>
              <a:rPr lang="ru-RU" sz="2400" dirty="0">
                <a:latin typeface="Century Gothic" panose="020B0502020202020204" pitchFamily="34" charset="0"/>
              </a:rPr>
              <a:t>медалью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и </a:t>
            </a:r>
            <a:r>
              <a:rPr lang="ru-RU" sz="2400" dirty="0">
                <a:latin typeface="Century Gothic" panose="020B0502020202020204" pitchFamily="34" charset="0"/>
              </a:rPr>
              <a:t>премией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имени </a:t>
            </a:r>
            <a:r>
              <a:rPr lang="ru-RU" sz="2400" dirty="0">
                <a:latin typeface="Century Gothic" panose="020B0502020202020204" pitchFamily="34" charset="0"/>
              </a:rPr>
              <a:t>К.Ф. Сименса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ru.spbtv.com/blog/wp-content/uploads/2019/04/New-Project-1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61"/>
          <a:stretch/>
        </p:blipFill>
        <p:spPr bwMode="auto">
          <a:xfrm>
            <a:off x="5152771" y="2865882"/>
            <a:ext cx="3991229" cy="313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13816" y="448056"/>
            <a:ext cx="59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8436F"/>
                </a:solidFill>
                <a:latin typeface="Century Gothic" panose="020B0502020202020204" pitchFamily="34" charset="0"/>
              </a:rPr>
              <a:t>Розинг Борис Львович</a:t>
            </a:r>
            <a:endParaRPr lang="ru-RU" sz="4000" dirty="0">
              <a:solidFill>
                <a:srgbClr val="08436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" y="1520922"/>
            <a:ext cx="617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Создал более 120 схем </a:t>
            </a:r>
            <a:br>
              <a:rPr lang="ru-RU" sz="2400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и систем телевизионных устройств.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  <a:p>
            <a:r>
              <a:rPr lang="ru-RU" sz="2400" dirty="0">
                <a:latin typeface="Century Gothic" panose="020B0502020202020204" pitchFamily="34" charset="0"/>
              </a:rPr>
              <a:t>За заслуги в области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электрической </a:t>
            </a:r>
            <a:r>
              <a:rPr lang="ru-RU" sz="2400" dirty="0">
                <a:latin typeface="Century Gothic" panose="020B0502020202020204" pitchFamily="34" charset="0"/>
              </a:rPr>
              <a:t>телескопии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был награждён </a:t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Золотой </a:t>
            </a:r>
            <a:r>
              <a:rPr lang="ru-RU" sz="2400" dirty="0">
                <a:latin typeface="Century Gothic" panose="020B0502020202020204" pitchFamily="34" charset="0"/>
              </a:rPr>
              <a:t>медалью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и </a:t>
            </a:r>
            <a:r>
              <a:rPr lang="ru-RU" sz="2400" dirty="0">
                <a:latin typeface="Century Gothic" panose="020B0502020202020204" pitchFamily="34" charset="0"/>
              </a:rPr>
              <a:t>премией </a:t>
            </a:r>
            <a:r>
              <a:rPr lang="ru-RU" sz="2400" dirty="0" smtClean="0"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имени </a:t>
            </a:r>
            <a:r>
              <a:rPr lang="ru-RU" sz="2400" dirty="0">
                <a:latin typeface="Century Gothic" panose="020B0502020202020204" pitchFamily="34" charset="0"/>
              </a:rPr>
              <a:t>К.Ф. </a:t>
            </a:r>
            <a:r>
              <a:rPr lang="ru-RU" sz="2400" dirty="0" smtClean="0">
                <a:latin typeface="Century Gothic" panose="020B0502020202020204" pitchFamily="34" charset="0"/>
              </a:rPr>
              <a:t>Сименса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6712" y="5981229"/>
            <a:ext cx="308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Трубка </a:t>
            </a:r>
            <a:r>
              <a:rPr lang="ru-RU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Розинга</a:t>
            </a:r>
            <a:endParaRPr lang="ru-RU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ru.spbtv.com/blog/wp-content/uploads/2019/04/New-Project-4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2" t="22241" r="37068" b="4959"/>
          <a:stretch/>
        </p:blipFill>
        <p:spPr bwMode="auto">
          <a:xfrm>
            <a:off x="5687568" y="2532888"/>
            <a:ext cx="3182112" cy="41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13816" y="448056"/>
            <a:ext cx="59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8436F"/>
                </a:solidFill>
                <a:latin typeface="Century Gothic" panose="020B0502020202020204" pitchFamily="34" charset="0"/>
              </a:rPr>
              <a:t>Розинг Борис Львович</a:t>
            </a:r>
            <a:endParaRPr lang="ru-RU" sz="4000" dirty="0">
              <a:solidFill>
                <a:srgbClr val="08436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" y="1520922"/>
            <a:ext cx="617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1932-1933 гг. работал в </a:t>
            </a:r>
            <a:r>
              <a:rPr lang="ru-RU" sz="2400" dirty="0">
                <a:latin typeface="Century Gothic" panose="020B0502020202020204" pitchFamily="34" charset="0"/>
              </a:rPr>
              <a:t>Архангельском </a:t>
            </a:r>
            <a:r>
              <a:rPr lang="ru-RU" sz="2400" dirty="0" smtClean="0">
                <a:latin typeface="Century Gothic" panose="020B0502020202020204" pitchFamily="34" charset="0"/>
              </a:rPr>
              <a:t>лесотехническом </a:t>
            </a:r>
            <a:r>
              <a:rPr lang="ru-RU" sz="2400" dirty="0">
                <a:latin typeface="Century Gothic" panose="020B0502020202020204" pitchFamily="34" charset="0"/>
              </a:rPr>
              <a:t>институте (АЛТИ). </a:t>
            </a:r>
            <a:endParaRPr lang="ru-RU" sz="2400" dirty="0" smtClean="0">
              <a:latin typeface="Century Gothic" panose="020B0502020202020204" pitchFamily="34" charset="0"/>
            </a:endParaRPr>
          </a:p>
          <a:p>
            <a:r>
              <a:rPr lang="ru-RU" sz="2400" dirty="0" smtClean="0">
                <a:latin typeface="Century Gothic" panose="020B0502020202020204" pitchFamily="34" charset="0"/>
              </a:rPr>
              <a:t>Разрабатывал прибор, </a:t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помогающий </a:t>
            </a:r>
            <a:r>
              <a:rPr lang="ru-RU" sz="2400" dirty="0">
                <a:latin typeface="Century Gothic" panose="020B0502020202020204" pitchFamily="34" charset="0"/>
              </a:rPr>
              <a:t>ориентироваться </a:t>
            </a:r>
            <a:r>
              <a:rPr lang="ru-RU" sz="2400" dirty="0" smtClean="0">
                <a:latin typeface="Century Gothic" panose="020B0502020202020204" pitchFamily="34" charset="0"/>
              </a:rPr>
              <a:t>слепым </a:t>
            </a:r>
            <a:r>
              <a:rPr lang="ru-RU" sz="2400" dirty="0">
                <a:latin typeface="Century Gothic" panose="020B0502020202020204" pitchFamily="34" charset="0"/>
              </a:rPr>
              <a:t>и </a:t>
            </a:r>
            <a:r>
              <a:rPr lang="ru-RU" sz="2400" dirty="0" smtClean="0">
                <a:latin typeface="Century Gothic" panose="020B0502020202020204" pitchFamily="34" charset="0"/>
              </a:rPr>
              <a:t>кардиограф </a:t>
            </a:r>
            <a:br>
              <a:rPr lang="ru-RU" sz="2400" dirty="0" smtClean="0">
                <a:latin typeface="Century Gothic" panose="020B0502020202020204" pitchFamily="34" charset="0"/>
              </a:rPr>
            </a:br>
            <a:r>
              <a:rPr lang="ru-RU" sz="2400" dirty="0" smtClean="0">
                <a:latin typeface="Century Gothic" panose="020B0502020202020204" pitchFamily="34" charset="0"/>
              </a:rPr>
              <a:t>для больницы</a:t>
            </a:r>
            <a:r>
              <a:rPr lang="ru-RU" sz="2400" dirty="0">
                <a:latin typeface="Century Gothic" panose="020B0502020202020204" pitchFamily="34" charset="0"/>
              </a:rPr>
              <a:t>.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" y="4567910"/>
            <a:ext cx="4791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Похоронен на Вологодском кладбище Архангельска</a:t>
            </a:r>
            <a:endParaRPr 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Рис. 1. Борис Львович Розинг (5,05.1869 - 20.04.19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9"/>
          <a:stretch/>
        </p:blipFill>
        <p:spPr bwMode="auto">
          <a:xfrm>
            <a:off x="5696712" y="2865882"/>
            <a:ext cx="3089605" cy="39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13816" y="448056"/>
            <a:ext cx="59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8436F"/>
                </a:solidFill>
                <a:latin typeface="Century Gothic" panose="020B0502020202020204" pitchFamily="34" charset="0"/>
              </a:rPr>
              <a:t>Розинг Борис Львович</a:t>
            </a:r>
            <a:endParaRPr lang="ru-RU" sz="4000" dirty="0">
              <a:solidFill>
                <a:srgbClr val="08436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948" y="1603998"/>
            <a:ext cx="6172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«10 учёных </a:t>
            </a:r>
            <a:r>
              <a:rPr lang="ru-RU" sz="2400" dirty="0">
                <a:latin typeface="Century Gothic" panose="020B0502020202020204" pitchFamily="34" charset="0"/>
              </a:rPr>
              <a:t>России, создавших новые направления в науке и </a:t>
            </a:r>
            <a:r>
              <a:rPr lang="ru-RU" sz="2400" dirty="0" smtClean="0">
                <a:latin typeface="Century Gothic" panose="020B0502020202020204" pitchFamily="34" charset="0"/>
              </a:rPr>
              <a:t>технике».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Century Gothic" panose="020B0502020202020204" pitchFamily="34" charset="0"/>
              </a:rPr>
              <a:t>М.В. Ломоносов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Century Gothic" panose="020B0502020202020204" pitchFamily="34" charset="0"/>
              </a:rPr>
              <a:t>Д.И. </a:t>
            </a:r>
            <a:r>
              <a:rPr lang="ru-RU" sz="2000" dirty="0" smtClean="0">
                <a:latin typeface="Century Gothic" panose="020B0502020202020204" pitchFamily="34" charset="0"/>
              </a:rPr>
              <a:t>Менделеев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Century Gothic" panose="020B0502020202020204" pitchFamily="34" charset="0"/>
              </a:rPr>
              <a:t>А.С. Попов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Century Gothic" panose="020B0502020202020204" pitchFamily="34" charset="0"/>
              </a:rPr>
              <a:t>Б.Л. Розинг</a:t>
            </a:r>
          </a:p>
          <a:p>
            <a:r>
              <a:rPr lang="ru-RU" sz="2400" dirty="0" smtClean="0">
                <a:latin typeface="Century Gothic" panose="020B0502020202020204" pitchFamily="34" charset="0"/>
              </a:rPr>
              <a:t>…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6712" y="5981229"/>
            <a:ext cx="308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05.05.1869 - 20.04.1933</a:t>
            </a:r>
          </a:p>
        </p:txBody>
      </p:sp>
      <p:pic>
        <p:nvPicPr>
          <p:cNvPr id="1026" name="Picture 2" descr="http://qrcoder.ru/code/?http%3A%2F%2Fshkola24.su%2F%3Fpage_id%3D20975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" y="5276379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72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Teacher</cp:lastModifiedBy>
  <cp:revision>9</cp:revision>
  <dcterms:created xsi:type="dcterms:W3CDTF">2021-06-29T07:25:44Z</dcterms:created>
  <dcterms:modified xsi:type="dcterms:W3CDTF">2022-05-06T11:09:41Z</dcterms:modified>
</cp:coreProperties>
</file>