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r">
              <a:defRPr sz="1200"/>
            </a:lvl1pPr>
          </a:lstStyle>
          <a:p>
            <a:fld id="{6FEA96E5-201E-4644-B92E-0329E0652688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r">
              <a:defRPr sz="1200"/>
            </a:lvl1pPr>
          </a:lstStyle>
          <a:p>
            <a:fld id="{A35C55B5-470E-4970-99A8-DBA4E72C0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19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r">
              <a:defRPr sz="1200"/>
            </a:lvl1pPr>
          </a:lstStyle>
          <a:p>
            <a:fld id="{80975BF8-1B20-4070-A7A3-F6EF1B34CF5D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1" tIns="45436" rIns="90871" bIns="4543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871" tIns="45436" rIns="90871" bIns="4543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r">
              <a:defRPr sz="1200"/>
            </a:lvl1pPr>
          </a:lstStyle>
          <a:p>
            <a:fld id="{D87E99C9-D9FE-409E-B09D-0A3FE51D5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7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9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2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398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3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78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68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0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4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99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2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74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1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6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57A1-DA80-4950-8866-5E1EF7B456A1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436" y="326930"/>
            <a:ext cx="965295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Результаты мониторинга удовлетворенности качеством образовательных услуг</a:t>
            </a:r>
            <a:br>
              <a:rPr lang="ru-RU" b="1" dirty="0" smtClean="0"/>
            </a:br>
            <a:r>
              <a:rPr lang="ru-RU" b="1" dirty="0" smtClean="0"/>
              <a:t>МБОУ Гимназия №24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29613"/>
              </p:ext>
            </p:extLst>
          </p:nvPr>
        </p:nvGraphicFramePr>
        <p:xfrm>
          <a:off x="2749233" y="2842260"/>
          <a:ext cx="8915400" cy="23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101346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Муниципальное задание на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2015г</a:t>
                      </a:r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 кв. 2015г</a:t>
                      </a:r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 кв. 2015г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 кв. 2015г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 кв. 2015г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2015г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(среднее значение)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1346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75%</a:t>
                      </a:r>
                      <a:endParaRPr lang="ru-RU" sz="3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89,8%</a:t>
                      </a:r>
                      <a:endParaRPr lang="ru-RU" sz="2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87,9%</a:t>
                      </a:r>
                    </a:p>
                    <a:p>
                      <a:pPr algn="ctr"/>
                      <a:endParaRPr lang="ru-RU" sz="2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77,7%</a:t>
                      </a:r>
                    </a:p>
                    <a:p>
                      <a:pPr algn="ctr"/>
                      <a:endParaRPr lang="ru-RU" sz="2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78,1%</a:t>
                      </a:r>
                    </a:p>
                    <a:p>
                      <a:pPr algn="ctr"/>
                      <a:endParaRPr lang="ru-RU" sz="2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83,4%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63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Работа, проведенная в гимназии </a:t>
            </a:r>
            <a:br>
              <a:rPr lang="ru-RU" b="1" dirty="0" smtClean="0"/>
            </a:br>
            <a:r>
              <a:rPr lang="ru-RU" b="1" dirty="0" smtClean="0"/>
              <a:t>по результатам мониторинга: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472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Внесены изменения в новую систему оплаты труда педагогов</a:t>
            </a:r>
          </a:p>
          <a:p>
            <a:r>
              <a:rPr lang="ru-RU" dirty="0" smtClean="0"/>
              <a:t>Ведется работа по переводу начальной школы на пятидневную учебную неделю</a:t>
            </a:r>
          </a:p>
          <a:p>
            <a:r>
              <a:rPr lang="ru-RU" dirty="0" smtClean="0"/>
              <a:t>В рамках введения ФГОС по организации внеурочной деятельности  одной из форм стали творческие объединения (ТО): 16 ТО в 2015-2016 учебном году (22 группы)</a:t>
            </a:r>
          </a:p>
          <a:p>
            <a:r>
              <a:rPr lang="ru-RU" dirty="0" smtClean="0"/>
              <a:t>Проведен косметический ремонт столовой, хореографического зала</a:t>
            </a:r>
          </a:p>
          <a:p>
            <a:r>
              <a:rPr lang="ru-RU" dirty="0" smtClean="0"/>
              <a:t>Приобретен комплект стульев, заменено освещение и увеличена  полезная площадь актового зала</a:t>
            </a:r>
          </a:p>
          <a:p>
            <a:r>
              <a:rPr lang="ru-RU" dirty="0" smtClean="0"/>
              <a:t>В 2015-2016 учебном году проведены комплексные проверки преподавания предметов</a:t>
            </a:r>
          </a:p>
          <a:p>
            <a:r>
              <a:rPr lang="ru-RU" dirty="0" smtClean="0"/>
              <a:t>В феврале 2016 года в МБОУ Гимназия №24 проведена городская неделя психологии «Живи, чувствуй, радуйся»</a:t>
            </a:r>
          </a:p>
          <a:p>
            <a:r>
              <a:rPr lang="ru-RU" dirty="0" smtClean="0"/>
              <a:t>Средствами электронного дневника и сайта  гимназии реализована «обратная связь» со всеми участниками образовательного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157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Легкий дым</vt:lpstr>
      <vt:lpstr>Результаты мониторинга удовлетворенности качеством образовательных услуг МБОУ Гимназия №24</vt:lpstr>
      <vt:lpstr>Работа, проведенная в гимназии  по результатам мониторинга: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МОНИТОРИНГА УДОВЛЕТВОРЕННОСТИ КАЧЕСТВОМ ПРЕДОСТАВЛЯЕМЫХ  МУНИЦИПАЛЬНЫМИ ОБРАЗОВАТЕЛЬНЫМИ УЧРЕЖДЕНИЯМИ</dc:title>
  <dc:creator>Рассказова Ю.В.</dc:creator>
  <cp:lastModifiedBy>User</cp:lastModifiedBy>
  <cp:revision>13</cp:revision>
  <cp:lastPrinted>2016-03-13T12:42:24Z</cp:lastPrinted>
  <dcterms:created xsi:type="dcterms:W3CDTF">2016-03-10T15:00:46Z</dcterms:created>
  <dcterms:modified xsi:type="dcterms:W3CDTF">2016-03-13T13:03:57Z</dcterms:modified>
</cp:coreProperties>
</file>