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0871" tIns="45436" rIns="90871" bIns="4543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0" cy="495029"/>
          </a:xfrm>
          <a:prstGeom prst="rect">
            <a:avLst/>
          </a:prstGeom>
        </p:spPr>
        <p:txBody>
          <a:bodyPr vert="horz" lIns="90871" tIns="45436" rIns="90871" bIns="45436" rtlCol="0"/>
          <a:lstStyle>
            <a:lvl1pPr algn="r">
              <a:defRPr sz="1200"/>
            </a:lvl1pPr>
          </a:lstStyle>
          <a:p>
            <a:fld id="{6FEA96E5-201E-4644-B92E-0329E0652688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1286"/>
            <a:ext cx="2918830" cy="495028"/>
          </a:xfrm>
          <a:prstGeom prst="rect">
            <a:avLst/>
          </a:prstGeom>
        </p:spPr>
        <p:txBody>
          <a:bodyPr vert="horz" lIns="90871" tIns="45436" rIns="90871" bIns="4543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4" y="9371286"/>
            <a:ext cx="2918830" cy="495028"/>
          </a:xfrm>
          <a:prstGeom prst="rect">
            <a:avLst/>
          </a:prstGeom>
        </p:spPr>
        <p:txBody>
          <a:bodyPr vert="horz" lIns="90871" tIns="45436" rIns="90871" bIns="45436" rtlCol="0" anchor="b"/>
          <a:lstStyle>
            <a:lvl1pPr algn="r">
              <a:defRPr sz="1200"/>
            </a:lvl1pPr>
          </a:lstStyle>
          <a:p>
            <a:fld id="{A35C55B5-470E-4970-99A8-DBA4E72C00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919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0871" tIns="45436" rIns="90871" bIns="4543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5029"/>
          </a:xfrm>
          <a:prstGeom prst="rect">
            <a:avLst/>
          </a:prstGeom>
        </p:spPr>
        <p:txBody>
          <a:bodyPr vert="horz" lIns="90871" tIns="45436" rIns="90871" bIns="45436" rtlCol="0"/>
          <a:lstStyle>
            <a:lvl1pPr algn="r">
              <a:defRPr sz="1200"/>
            </a:lvl1pPr>
          </a:lstStyle>
          <a:p>
            <a:fld id="{80975BF8-1B20-4070-A7A3-F6EF1B34CF5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71" tIns="45436" rIns="90871" bIns="4543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0871" tIns="45436" rIns="90871" bIns="4543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0" cy="495028"/>
          </a:xfrm>
          <a:prstGeom prst="rect">
            <a:avLst/>
          </a:prstGeom>
        </p:spPr>
        <p:txBody>
          <a:bodyPr vert="horz" lIns="90871" tIns="45436" rIns="90871" bIns="4543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0" cy="495028"/>
          </a:xfrm>
          <a:prstGeom prst="rect">
            <a:avLst/>
          </a:prstGeom>
        </p:spPr>
        <p:txBody>
          <a:bodyPr vert="horz" lIns="90871" tIns="45436" rIns="90871" bIns="45436" rtlCol="0" anchor="b"/>
          <a:lstStyle>
            <a:lvl1pPr algn="r">
              <a:defRPr sz="1200"/>
            </a:lvl1pPr>
          </a:lstStyle>
          <a:p>
            <a:fld id="{D87E99C9-D9FE-409E-B09D-0A3FE51D5C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570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57A1-DA80-4950-8866-5E1EF7B456A1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95E613A-545C-4104-8D12-7A35718F2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190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57A1-DA80-4950-8866-5E1EF7B456A1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95E613A-545C-4104-8D12-7A35718F2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52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57A1-DA80-4950-8866-5E1EF7B456A1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95E613A-545C-4104-8D12-7A35718F2EE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5398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57A1-DA80-4950-8866-5E1EF7B456A1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5E613A-545C-4104-8D12-7A35718F2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332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57A1-DA80-4950-8866-5E1EF7B456A1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5E613A-545C-4104-8D12-7A35718F2EE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7786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57A1-DA80-4950-8866-5E1EF7B456A1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5E613A-545C-4104-8D12-7A35718F2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4680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57A1-DA80-4950-8866-5E1EF7B456A1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E613A-545C-4104-8D12-7A35718F2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5014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57A1-DA80-4950-8866-5E1EF7B456A1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E613A-545C-4104-8D12-7A35718F2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776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57A1-DA80-4950-8866-5E1EF7B456A1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E613A-545C-4104-8D12-7A35718F2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153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57A1-DA80-4950-8866-5E1EF7B456A1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95E613A-545C-4104-8D12-7A35718F2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578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57A1-DA80-4950-8866-5E1EF7B456A1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95E613A-545C-4104-8D12-7A35718F2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443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57A1-DA80-4950-8866-5E1EF7B456A1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95E613A-545C-4104-8D12-7A35718F2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992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57A1-DA80-4950-8866-5E1EF7B456A1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E613A-545C-4104-8D12-7A35718F2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024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57A1-DA80-4950-8866-5E1EF7B456A1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E613A-545C-4104-8D12-7A35718F2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746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57A1-DA80-4950-8866-5E1EF7B456A1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E613A-545C-4104-8D12-7A35718F2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818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57A1-DA80-4950-8866-5E1EF7B456A1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5E613A-545C-4104-8D12-7A35718F2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563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557A1-DA80-4950-8866-5E1EF7B456A1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95E613A-545C-4104-8D12-7A35718F2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8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  <p:sldLayoutId id="2147483851" r:id="rId15"/>
    <p:sldLayoutId id="214748385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0436" y="326930"/>
            <a:ext cx="9652952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Результаты мониторинга удовлетворенности качеством образовательных услуг</a:t>
            </a:r>
            <a:br>
              <a:rPr lang="ru-RU" b="1" dirty="0" smtClean="0"/>
            </a:br>
            <a:r>
              <a:rPr lang="ru-RU" b="1" dirty="0" smtClean="0"/>
              <a:t>МБОУ Гимназия №24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5499238"/>
              </p:ext>
            </p:extLst>
          </p:nvPr>
        </p:nvGraphicFramePr>
        <p:xfrm>
          <a:off x="2749233" y="2842260"/>
          <a:ext cx="8915400" cy="2049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6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87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52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1346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 кв. 2016г</a:t>
                      </a:r>
                    </a:p>
                    <a:p>
                      <a:pPr algn="ctr"/>
                      <a:endParaRPr lang="ru-RU" sz="28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 кв. 2016г</a:t>
                      </a:r>
                    </a:p>
                    <a:p>
                      <a:pPr algn="ctr"/>
                      <a:endParaRPr lang="ru-RU" sz="28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3 кв. 2016г</a:t>
                      </a:r>
                      <a:endParaRPr lang="ru-RU" sz="28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2016г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(среднее значение)</a:t>
                      </a:r>
                      <a:endParaRPr lang="ru-RU" sz="12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346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76,8%</a:t>
                      </a:r>
                    </a:p>
                    <a:p>
                      <a:pPr algn="ctr"/>
                      <a:endParaRPr lang="ru-RU" sz="30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89,1%</a:t>
                      </a:r>
                    </a:p>
                    <a:p>
                      <a:pPr algn="ctr"/>
                      <a:endParaRPr lang="ru-RU" sz="2800" b="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83,0%</a:t>
                      </a:r>
                      <a:endParaRPr lang="ru-RU" sz="2800" b="0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82,97%</a:t>
                      </a:r>
                      <a:endParaRPr lang="ru-RU" sz="30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endParaRPr lang="ru-RU" sz="28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1632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Работа, проведенная в Гимназии </a:t>
            </a:r>
            <a:br>
              <a:rPr lang="ru-RU" b="1" dirty="0" smtClean="0"/>
            </a:br>
            <a:r>
              <a:rPr lang="ru-RU" b="1" dirty="0" smtClean="0"/>
              <a:t>по результатам мониторинга: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747260"/>
          </a:xfrm>
        </p:spPr>
        <p:txBody>
          <a:bodyPr>
            <a:normAutofit/>
          </a:bodyPr>
          <a:lstStyle/>
          <a:p>
            <a:r>
              <a:rPr lang="ru-RU" dirty="0" smtClean="0"/>
              <a:t>Ведется работа по переводу начальной школы на пятидневную учебную неделю</a:t>
            </a:r>
          </a:p>
          <a:p>
            <a:r>
              <a:rPr lang="ru-RU" dirty="0" smtClean="0"/>
              <a:t>В феврале 2016 года в МБОУ Гимназия № 24 проведена городская неделя психологии «Живи, чувствуй, радуйся»</a:t>
            </a:r>
          </a:p>
          <a:p>
            <a:r>
              <a:rPr lang="ru-RU" dirty="0" smtClean="0"/>
              <a:t>Средствами электронного дневника и сайта Гимназии реализована «обратная связь» со всеми участниками образовательного процесса</a:t>
            </a:r>
          </a:p>
          <a:p>
            <a:r>
              <a:rPr lang="ru-RU" dirty="0" smtClean="0"/>
              <a:t>В электронном дневнике ведется работа по созданию групп для общения классных руководителей с родителями и родителей между собой</a:t>
            </a:r>
          </a:p>
          <a:p>
            <a:r>
              <a:rPr lang="ru-RU" dirty="0" smtClean="0"/>
              <a:t>С сентября 2016 года реализуется программа воспитания МБОУ Гимназия № 24 на 2016-2021гг.</a:t>
            </a:r>
          </a:p>
          <a:p>
            <a:r>
              <a:rPr lang="ru-RU" dirty="0" smtClean="0"/>
              <a:t>С 1 сентября 2016 года введен в расписание единый классный час (понедельник, 8.30 ч.)</a:t>
            </a:r>
          </a:p>
        </p:txBody>
      </p:sp>
    </p:spTree>
    <p:extLst>
      <p:ext uri="{BB962C8B-B14F-4D97-AF65-F5344CB8AC3E}">
        <p14:creationId xmlns:p14="http://schemas.microsoft.com/office/powerpoint/2010/main" val="61661912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Желтый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109</TotalTime>
  <Words>131</Words>
  <Application>Microsoft Office PowerPoint</Application>
  <PresentationFormat>Широкоэкранный</PresentationFormat>
  <Paragraphs>17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Легкий дым</vt:lpstr>
      <vt:lpstr>Результаты мониторинга удовлетворенности качеством образовательных услуг МБОУ Гимназия №24</vt:lpstr>
      <vt:lpstr>Работа, проведенная в Гимназии  по результатам мониторинга: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МОНИТОРИНГА УДОВЛЕТВОРЕННОСТИ КАЧЕСТВОМ ПРЕДОСТАВЛЯЕМЫХ  МУНИЦИПАЛЬНЫМИ ОБРАЗОВАТЕЛЬНЫМИ УЧРЕЖДЕНИЯМИ</dc:title>
  <dc:creator>Рассказова Ю.В.</dc:creator>
  <cp:lastModifiedBy>Пользователь Windows</cp:lastModifiedBy>
  <cp:revision>19</cp:revision>
  <cp:lastPrinted>2016-03-13T12:42:24Z</cp:lastPrinted>
  <dcterms:created xsi:type="dcterms:W3CDTF">2016-03-10T15:00:46Z</dcterms:created>
  <dcterms:modified xsi:type="dcterms:W3CDTF">2018-11-05T14:53:06Z</dcterms:modified>
</cp:coreProperties>
</file>